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16503-5908-4AA3-B5F8-C7A21561A409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33EAA-B30A-46D6-9627-B76606DF7E5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Bilinçli Teknoloji Kullanımı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786050" y="5214950"/>
            <a:ext cx="6215106" cy="900122"/>
          </a:xfrm>
        </p:spPr>
        <p:txBody>
          <a:bodyPr>
            <a:normAutofit/>
          </a:bodyPr>
          <a:lstStyle/>
          <a:p>
            <a:pPr algn="l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Psikolojik</a:t>
            </a:r>
            <a:r>
              <a:rPr lang="tr-TR" sz="2400" dirty="0" smtClean="0">
                <a:solidFill>
                  <a:schemeClr val="tx1"/>
                </a:solidFill>
              </a:rPr>
              <a:t> Danışman Murat GÜVEN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44_televizyonun-zararlar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71678"/>
            <a:ext cx="8072494" cy="35718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Kurtulmak için öneriler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Yavaş yavaş ama kararlı olarak azaltın.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Oyunun yerini doldurun (Spor,  hobi, vb.)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Düşünün! Sanal ortamdaki başarı ve saygınlık mı daha değerli, gerçek hayattaki mi?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Zararlarını, sizden aldıklarını değerlendirin.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Gerekirse uzman yardımı alın.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 flipH="1">
            <a:off x="3071802" y="4143380"/>
            <a:ext cx="2470075" cy="2471302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Teknoloji kullanımını nasıl zararlı hale getiriyoruz?</a:t>
            </a:r>
            <a:br>
              <a:rPr lang="tr-TR" sz="3200" b="1" dirty="0" smtClean="0"/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İnterneti denetimsiz, sınırsız ve amaçsızca kullanarak</a:t>
            </a:r>
            <a:r>
              <a:rPr lang="tr-TR" sz="2400" dirty="0" smtClean="0">
                <a:solidFill>
                  <a:srgbClr val="575757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İnterneti, uygun olmayan içeriklere muhatap olacak şekilde ve uzun süreli kullanarak,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Teknolojiyi, gündelik yaşamı ve sorumlulukları aksatacak şekilde kullanarak,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Teknolojiyi; fiziksel, sosyal, psikolojik ve zihinsel gelişimi olumsuz etkileyecek şekilde kullanarak teknoloji kullanımını kendimiz için zararlı hale getiririz</a:t>
            </a:r>
            <a:r>
              <a:rPr lang="tr-TR" sz="2400" dirty="0" smtClean="0">
                <a:solidFill>
                  <a:srgbClr val="57575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solidFill>
                <a:srgbClr val="57575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76" y="4500570"/>
            <a:ext cx="2253027" cy="2143140"/>
          </a:xfrm>
          <a:prstGeom prst="rect">
            <a:avLst/>
          </a:prstGeom>
        </p:spPr>
      </p:pic>
      <p:sp>
        <p:nvSpPr>
          <p:cNvPr id="21" name="Dikdörtgen 2"/>
          <p:cNvSpPr/>
          <p:nvPr/>
        </p:nvSpPr>
        <p:spPr>
          <a:xfrm>
            <a:off x="6929454" y="4500570"/>
            <a:ext cx="17572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</a:p>
          <a:p>
            <a:pPr algn="ctr"/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Sosyal fobi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Huzursuzluk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Mutsuzluk</a:t>
            </a:r>
          </a:p>
        </p:txBody>
      </p:sp>
      <p:sp>
        <p:nvSpPr>
          <p:cNvPr id="22" name="21 Aşağı Ok"/>
          <p:cNvSpPr/>
          <p:nvPr/>
        </p:nvSpPr>
        <p:spPr>
          <a:xfrm>
            <a:off x="3571868" y="4857760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Sağ Ok"/>
          <p:cNvSpPr/>
          <p:nvPr/>
        </p:nvSpPr>
        <p:spPr>
          <a:xfrm>
            <a:off x="3714744" y="5786454"/>
            <a:ext cx="235745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Bağımlılık gelişebilir!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Çocuk/genç dış dünyadan kopup bilgisayar  ve internet için diğer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sorumluluklarını ihmal edebilir.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Dışarıda ya da okulda arkadaşlarıyla etkileşim içinde olmak yerine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eve kapanabilir.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Kendi oluşturduğu sanal dünyası içinde kaybolur ve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sosyal yaşamdan kopar.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liskanlikyapa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00200"/>
            <a:ext cx="757242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Başka zararları yok mu?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Kişiler arası duyarlılıklar azalması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Özgüvende düşüş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Sürekli uykusuz ve yorgun görünmeler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Çevreyle arasındaki ilişkinin zayıflaması ya da kopması</a:t>
            </a:r>
          </a:p>
          <a:p>
            <a:endParaRPr lang="tr-TR" dirty="0"/>
          </a:p>
        </p:txBody>
      </p:sp>
      <p:sp>
        <p:nvSpPr>
          <p:cNvPr id="4" name="Dikdörtgen 23"/>
          <p:cNvSpPr/>
          <p:nvPr/>
        </p:nvSpPr>
        <p:spPr>
          <a:xfrm flipH="1">
            <a:off x="1142975" y="3429000"/>
            <a:ext cx="7000925" cy="3429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>
              <a:alphaModFix amt="92000"/>
            </a:blip>
            <a:srcRect/>
            <a:stretch>
              <a:fillRect l="-22000" r="-9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Sağlıklı kullanım için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Fark edin!!!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Belirleyeceğiniz bir süre için akıllı telefonlarınızı tuşlu telefonlarınızla değiştirin. Ailecek yapacağınız keyifli bir oyuna dönüşebilir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Sosyal medya duyurunuzla da herkesi bu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farkındalığa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davet edebilirsiniz.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7412"/>
            <a:ext cx="9144000" cy="21605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Kendimi nasıl koruyabilirim?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Alternatifler Oluşturun</a:t>
            </a:r>
          </a:p>
          <a:p>
            <a:pPr algn="ctr">
              <a:buNone/>
            </a:pP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Evde/okulda ya da ev/okul dışında severek yapabileceğiniz alternatifler bulun.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bir spor ya da hobi çalışmasına katılmak da olabilir, okulda sınıfça ya da evde ailece oyunlar oynamak ya da sohbet etmek de olabilir. 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 Oturmak Olmaz!</a:t>
            </a:r>
          </a:p>
          <a:p>
            <a:pPr algn="ctr">
              <a:buNone/>
            </a:pP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Sürekli teknolojik alet başında olmak, fiziksel aktivitemizi kısıtlayarak hareketsiz bir yaşam sürmemize sebep olur ve bu durum sağlığımızı olumsuz etkiler.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Ortak Vakitleri Çoğaltın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Aile olarak geçirdiğiniz ortak vakitlerin olmasına ve bu vakitlerde herkesin birlikte olmasına özen gösterin. Özellikle kahvaltı ve akşam yemeklerini beraberce yemeye dikkat edin. 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Teknoloji bağımlılığı nedir?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Teknoloji bağımlılığı, teknolojiyi kullanmada ve onunla ilişkide kişinin iradesini kaybetmesi, kendini denetleyememesi ve onsuz bir yaşam sürememeye başlaması hâlidir.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Zaman Sınırlaması Şart</a:t>
            </a:r>
          </a:p>
          <a:p>
            <a:pPr algn="ctr">
              <a:buNone/>
            </a:pP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Teknoloji ile geçireceğiniz zamanı başından planlayın.</a:t>
            </a:r>
          </a:p>
          <a:p>
            <a:pPr>
              <a:buNone/>
            </a:pP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Alışkanlıklarınızla Oynayın!</a:t>
            </a:r>
          </a:p>
          <a:p>
            <a:pPr algn="ctr">
              <a:buNone/>
            </a:pP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Alışkın olduğunuz teknoloji kullanma zamanını ve mekânını tam zıt saatlere ve mekânlara kaydırabilirsiniz.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Kendinize Hedefler Koyun!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Teknoloji kullanımınıza makul bir zaman sınırlaması koyabilir ve bu süreyi yavaş yavaş azaltabilirsiniz.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Gerektiğinde Yardım İsteyin!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Başta okul rehber öğretmeni/ psikolojik danışman olmak üzere ihtiyaç duyduğunuzda uzman desteği alabilirsiniz.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 Yapın!</a:t>
            </a:r>
          </a:p>
          <a:p>
            <a:pPr algn="ctr">
              <a:buNone/>
            </a:pP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Spor yapmak vücutta biriken enerjiyi sağlıklı bir şekilde boşaltmayı sağlayacağından bağımlılığın tedavi sürecini kolaylaştırabilecektir.</a:t>
            </a:r>
          </a:p>
          <a:p>
            <a:pPr algn="ctr">
              <a:buNone/>
            </a:pP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Sosyal Beceriler Edinin!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Yeni yeni sosyal becerilerin kazanılması teknoloji bağımlılığının tedavisinde oldukça faydalı olabilmektedir.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Kendini ifade edebilme, iletişim becerilerine sahip olabilme, öfke kontrolü, zaman yönetimi becerilerine sahip olabilme gibi…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Autofit/>
          </a:bodyPr>
          <a:lstStyle/>
          <a:p>
            <a:pPr algn="l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Teknolojinin zararlı kullanımı sonucunda birçok olumsuz etki ile karşı karşıya olduğumuzu gördük. Fakat bilinçli teknoloji kullanımı ile teknolojinin olumlu etkilerinden de yararlanmak mümkün.</a:t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Çocuğun gelişimi üzerinde teknolojinin olumlu etkileri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Görsel tercih ihtiyacına cevap verir.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Seçim yapmaya imkan tanır.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Düzenleme yapmak kolaydır.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Anında geri bildirim ve memnuniyet sağlar. 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İnteraktif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öğrenmeye olanak sağlar.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İçerik yaratma imkanları sağlar.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Bilgiye anında erişim sağlar.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Farklı öğrenme seçenekleri sağlar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Eğitici dijital oyunların olumlu etkileri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Görsel-dikkat becerilerini geliştirir.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Eğitsel içerikli oyunlar ders başarısını arttırır.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Problem çözme becerisi kazandırır.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Strateji geliştirme, akıl yürütme becerilerini geliştirir.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Karar verme becerilerine katkı sağlar.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Başarı duygusu kazandırır ve öz güveni artırır.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Günlük yaşamda ve eğitimi sırasında öğrenilen pek çok kavram bilgisayar oyunlarıyla pekiştirilebilir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OLARAK</a:t>
            </a: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img_582579dd66885_14788510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721523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4 İçerik Yer Tutucusu" descr="1393688_532133550196772_20288407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00200"/>
            <a:ext cx="678661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Belirtileri neler olabilir?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Teknolojiden uzak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kalınca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uykusuzluk,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huzursuzluk, ve yoksunluk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belirtilerinin ortaya çıkması, 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Ruhsal, sosyal, adli ya da bedensel bir sorun oluşturmasına rağmen teknolojinin kullanılmaya devam edilmesi,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Planlanandan daha fazla teknoloji başında kalınması,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Zamanın büyük çoğunluğunun fiilen ya da zihnen teknolojiyle geçirilmesi, 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Teknoloji başında geçirilen vakitle ilgili kontrolün kaybedilmesi,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Teknolojinin, sorumlulukların (iş, okul, aile, bireysel temizlik gibi) yerine getirilmesini engellemesi.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D-Satirical-Illustrations-Show-Our-Addiction-To-Technology-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805781"/>
            <a:ext cx="8072493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Bağımlılığın Sebepleri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043510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Kontrolsüz ve ölçüsüz kullanımın ne olduğuna dair bilgi eksikliği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Bağımlılığın sonuçlarını bilmemek veya önemsememek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Merak duygusunu kontrol edememek,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Bağımlı arkadaş çevresinin içerisinde bulunmak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Can sıkıntısı ve yapacak daha iyi bir şey bulamamak.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Dışlanma korkusuyla arkadaşlarının her istediğini kabul etmek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Sosyal ilişki kuramamak ya da kurarken güçlük çekmek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Problemleri nasıl çözeceğini bilmemek ve sorunları çözmek yerine teknolojiye yönelmek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Gerçek dünyada başarılamayan şeyleri sanal dünyada elde etmeye çalışmak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Kimler risk altında ?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Spordan uzak duran ve hareketsiz yaşamı tercih edenler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Olumsuz ve bağımlı arkadaş çevresi bulunanlar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Ders başarısı sürekli düşük olan ya da okul dışı faaliyetlere karşı isteksiz olanlar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Arkadaş edinme, iletişim kurma ve iletişimi devam ettirme becerileri az olanlar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Aile içi çatışmalar yaşayan, sağlıklı iletişimi olmayan aile üyeleri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Hayatlarında kaliteli vakit geçirebileceği aktiviteler bulunmayanlar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Sosyal ilişkilerinde kendini ifade etmekte güçlük yaşayanlar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Aileleri teknolojiyi olumsuz ve bilinçsiz kullanan bireyler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" name="Resim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86124"/>
            <a:ext cx="8044020" cy="1800000"/>
          </a:xfrm>
          <a:prstGeom prst="rect">
            <a:avLst/>
          </a:prstGeom>
        </p:spPr>
      </p:pic>
      <p:pic>
        <p:nvPicPr>
          <p:cNvPr id="6" name="Resim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357562"/>
            <a:ext cx="1620000" cy="1620000"/>
          </a:xfrm>
          <a:prstGeom prst="rect">
            <a:avLst/>
          </a:prstGeom>
        </p:spPr>
      </p:pic>
      <p:pic>
        <p:nvPicPr>
          <p:cNvPr id="7" name="Resim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29000"/>
            <a:ext cx="1628901" cy="1620000"/>
          </a:xfrm>
          <a:prstGeom prst="rect">
            <a:avLst/>
          </a:prstGeom>
        </p:spPr>
      </p:pic>
      <p:pic>
        <p:nvPicPr>
          <p:cNvPr id="8" name="Resim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357562"/>
            <a:ext cx="1628901" cy="1620000"/>
          </a:xfrm>
          <a:prstGeom prst="rect">
            <a:avLst/>
          </a:prstGeom>
        </p:spPr>
      </p:pic>
      <p:pic>
        <p:nvPicPr>
          <p:cNvPr id="9" name="Resim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3429000"/>
            <a:ext cx="1628901" cy="1620000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571472" y="521495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E61F4F"/>
                </a:solidFill>
              </a:rPr>
              <a:t>İNTERNET VE</a:t>
            </a:r>
          </a:p>
          <a:p>
            <a:pPr algn="ctr"/>
            <a:r>
              <a:rPr lang="tr-TR" b="1" dirty="0" smtClean="0">
                <a:solidFill>
                  <a:srgbClr val="E61F4F"/>
                </a:solidFill>
              </a:rPr>
              <a:t>SOSYAL MEDYA</a:t>
            </a:r>
            <a:endParaRPr lang="tr-TR" b="1" dirty="0">
              <a:solidFill>
                <a:srgbClr val="E61F4F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2428860" y="521495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231F20"/>
                </a:solidFill>
              </a:rPr>
              <a:t>TELEFON</a:t>
            </a:r>
          </a:p>
          <a:p>
            <a:pPr algn="ctr"/>
            <a:r>
              <a:rPr lang="tr-TR" b="1" dirty="0" smtClean="0">
                <a:solidFill>
                  <a:srgbClr val="231F20"/>
                </a:solidFill>
              </a:rPr>
              <a:t>VE TABLET</a:t>
            </a:r>
            <a:endParaRPr lang="tr-TR" b="1" dirty="0">
              <a:solidFill>
                <a:srgbClr val="231F20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4500562" y="5143512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AB529"/>
                </a:solidFill>
              </a:rPr>
              <a:t>OYUN</a:t>
            </a:r>
          </a:p>
          <a:p>
            <a:pPr algn="ctr"/>
            <a:r>
              <a:rPr lang="tr-TR" b="1" dirty="0" smtClean="0">
                <a:solidFill>
                  <a:srgbClr val="FAB529"/>
                </a:solidFill>
              </a:rPr>
              <a:t>KONSOLLARI</a:t>
            </a:r>
            <a:endParaRPr lang="tr-TR" b="1" dirty="0">
              <a:solidFill>
                <a:srgbClr val="FAB529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643702" y="5072074"/>
            <a:ext cx="2500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11A74F"/>
                </a:solidFill>
              </a:rPr>
              <a:t>BİLGİSAYAR</a:t>
            </a:r>
          </a:p>
          <a:p>
            <a:pPr algn="ctr"/>
            <a:r>
              <a:rPr lang="tr-TR" b="1" dirty="0" smtClean="0">
                <a:solidFill>
                  <a:srgbClr val="11A74F"/>
                </a:solidFill>
              </a:rPr>
              <a:t>VE TELEVİZYON</a:t>
            </a:r>
            <a:endParaRPr lang="tr-TR" b="1" dirty="0">
              <a:solidFill>
                <a:srgbClr val="11A7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Sosyal medya bağımlılık yapar mı?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Canınız sıkılınca aklınıza gelen ilk seçenekse</a:t>
            </a:r>
            <a:r>
              <a:rPr lang="tr-TR" sz="2400" dirty="0" smtClean="0">
                <a:solidFill>
                  <a:srgbClr val="575757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Gerçek hayatınızın önüne geçiyorsa,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Günlük hayatınızın ve sorumluluklarınızın aksamasına sebep oluyorsa,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Gerçek arkadaşlıkların yerini sanal arkadaşlıklar ve takipçiler alıyorsa,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Aşırı zaman alıyor ve ulaşılamadığında huzursuzluk oluşturuyorsa,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Sürekli bir şeyler paylaşma ihtiyacı duyuyorsanız,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sosyal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medya bağımlısı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olduğunuzdan söz edilebilir</a:t>
            </a:r>
            <a:r>
              <a:rPr lang="tr-TR" sz="2400" dirty="0" smtClean="0">
                <a:solidFill>
                  <a:srgbClr val="57575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833</Words>
  <PresentationFormat>Ekran Gösterisi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Bilinçli Teknoloji Kullanımı</vt:lpstr>
      <vt:lpstr> Teknoloji bağımlılığı nedir? </vt:lpstr>
      <vt:lpstr>Slayt 3</vt:lpstr>
      <vt:lpstr>Belirtileri neler olabilir? </vt:lpstr>
      <vt:lpstr>Slayt 5</vt:lpstr>
      <vt:lpstr>Bağımlılığın Sebepleri</vt:lpstr>
      <vt:lpstr>Kimler risk altında ?</vt:lpstr>
      <vt:lpstr>Slayt 8</vt:lpstr>
      <vt:lpstr>Sosyal medya bağımlılık yapar mı? </vt:lpstr>
      <vt:lpstr>Slayt 10</vt:lpstr>
      <vt:lpstr> Kurtulmak için öneriler </vt:lpstr>
      <vt:lpstr> Teknoloji kullanımını nasıl zararlı hale getiriyoruz? </vt:lpstr>
      <vt:lpstr>Bağımlılık gelişebilir! </vt:lpstr>
      <vt:lpstr>Slayt 14</vt:lpstr>
      <vt:lpstr>Başka zararları yok mu? </vt:lpstr>
      <vt:lpstr>Sağlıklı kullanım için</vt:lpstr>
      <vt:lpstr>Kendimi nasıl koruyabilirim? 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 Teknolojinin zararlı kullanımı sonucunda birçok olumsuz etki ile karşı karşıya olduğumuzu gördük. Fakat bilinçli teknoloji kullanımı ile teknolojinin olumlu etkilerinden de yararlanmak mümkün. </vt:lpstr>
      <vt:lpstr>Slayt 27</vt:lpstr>
      <vt:lpstr>SON OLARAK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Bilinçli Teknoloji Kullanımı</dc:title>
  <dc:creator>O.UĞUR</dc:creator>
  <cp:lastModifiedBy>Veysel</cp:lastModifiedBy>
  <cp:revision>7</cp:revision>
  <dcterms:created xsi:type="dcterms:W3CDTF">2022-11-21T08:06:40Z</dcterms:created>
  <dcterms:modified xsi:type="dcterms:W3CDTF">2022-11-28T06:54:06Z</dcterms:modified>
</cp:coreProperties>
</file>